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160" d="100"/>
          <a:sy n="160" d="100"/>
        </p:scale>
        <p:origin x="2586" y="13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1D3BA40-A4B5-B06A-30C8-E5D80AA52E4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3E8AD25-0A58-BCAD-1213-CF01CAD5F09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640E670-FC2C-A581-3A48-37D557261A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FAD28-6F5E-478E-B16F-8EBF4290A2DB}" type="datetimeFigureOut">
              <a:rPr lang="fr-FR" smtClean="0"/>
              <a:t>21/05/2023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09238430-9B34-A16B-582D-AB784DDED6D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C6CE3C28-A7DD-C5D7-6C35-FCD38F70C01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D1FB9-1AC1-4155-B762-1C44636CB2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77480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67B485A-002C-E944-A91E-0B6CA49C6CD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F53D8CF7-38F0-DA27-F27F-73F66FCD3ADC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F773D4F-1137-77BE-EA06-65646CA258F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FAD28-6F5E-478E-B16F-8EBF4290A2DB}" type="datetimeFigureOut">
              <a:rPr lang="fr-FR" smtClean="0"/>
              <a:t>21/05/2023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135DBD53-9713-90A1-0219-AA90CB6EB9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72BA7C2-A0EB-9C84-0FDF-72FD01FB771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D1FB9-1AC1-4155-B762-1C44636CB2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1994874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8D2A3A3E-3294-6D89-35F5-18D3415CBF2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BCF7450C-A73F-03D9-B445-0D867A7A79D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E050C94A-1979-1F58-6E11-2048293A01D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FAD28-6F5E-478E-B16F-8EBF4290A2DB}" type="datetimeFigureOut">
              <a:rPr lang="fr-FR" smtClean="0"/>
              <a:t>21/05/2023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C9614BD-6F6E-B355-E074-738B3C1744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33098A5E-6042-A6B5-B203-21A114EF609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D1FB9-1AC1-4155-B762-1C44636CB2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174439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2785619-FA91-349D-3A6B-4FBC86113D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9D01DBC-209A-278C-095E-C593F2327E4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99168EEF-5D04-5633-C29C-5258BF24B6B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FAD28-6F5E-478E-B16F-8EBF4290A2DB}" type="datetimeFigureOut">
              <a:rPr lang="fr-FR" smtClean="0"/>
              <a:t>21/05/2023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D2EB46BA-2E5D-B3BD-826A-F9901AB35FC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590FC77-4EFD-9288-9928-736A3CCEC08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D1FB9-1AC1-4155-B762-1C44636CB2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7169977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00A74774-357D-DBCC-37B4-8A3D5A72207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C261EDC7-8142-5B2A-6BB1-F9323A51AB0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F63AA329-4428-7006-E5F8-B4262BE704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FAD28-6F5E-478E-B16F-8EBF4290A2DB}" type="datetimeFigureOut">
              <a:rPr lang="fr-FR" smtClean="0"/>
              <a:t>21/05/2023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FC3D4F7-A9C4-081D-5F10-BCDBF637786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1C9E52A3-BAAA-506A-425A-E9267259BD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D1FB9-1AC1-4155-B762-1C44636CB2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758049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5E8B4A0-28A4-32F7-F0D4-C0365C356D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2BEAFA1C-7DE4-D0E4-0DA3-A143263A0986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93149B47-08C1-5AF1-055B-A75DAF9B966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67304B1-A8B2-CAEA-CACF-00EDEC1AD0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FAD28-6F5E-478E-B16F-8EBF4290A2DB}" type="datetimeFigureOut">
              <a:rPr lang="fr-FR" smtClean="0"/>
              <a:t>21/05/2023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E0AB3F6-FBAA-F579-6FF7-F948C28DC1A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0A730297-2441-7CAB-211C-4E8951F184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D1FB9-1AC1-4155-B762-1C44636CB2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6931955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C6FDC07-A47B-1FAE-E06E-7E19EEA8F82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B4FA46E7-2C52-5541-9E39-6DCB60C792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D1C45719-A467-7701-9E39-7093F105033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C93E3C53-CB0F-5507-56E6-3FA64156C70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3D0C1BC0-04A1-D6D0-68FA-076BAC0C95A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B7F59316-79CE-04A5-A4BE-9A67FE1478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FAD28-6F5E-478E-B16F-8EBF4290A2DB}" type="datetimeFigureOut">
              <a:rPr lang="fr-FR" smtClean="0"/>
              <a:t>21/05/2023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B3D7953D-FE8D-F0C1-B64C-9E0787E6C1C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9B338E1-AEA7-4EA4-5927-0EC7C5F452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D1FB9-1AC1-4155-B762-1C44636CB2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50259986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8983257-402E-6283-939B-E94138DC7D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F11150A4-040A-5041-7C26-00E466DA9E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FAD28-6F5E-478E-B16F-8EBF4290A2DB}" type="datetimeFigureOut">
              <a:rPr lang="fr-FR" smtClean="0"/>
              <a:t>21/05/2023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4E676BC8-5A14-4F68-9071-601FFD21BDC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4E5D4A08-9549-8308-F1B1-8E03FDC7FFF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D1FB9-1AC1-4155-B762-1C44636CB2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8562809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712113D4-AD8E-128B-C23F-567FDBC8A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FAD28-6F5E-478E-B16F-8EBF4290A2DB}" type="datetimeFigureOut">
              <a:rPr lang="fr-FR" smtClean="0"/>
              <a:t>21/05/2023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61DAF098-29C6-59AA-EB9C-F5D328D4F05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3AC7A3E-A6FE-155F-C9F8-6DE00F83D04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D1FB9-1AC1-4155-B762-1C44636CB2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51744374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69D9696-3A48-0B1B-B97E-A885CE221C8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3061082F-42D7-2810-AB98-A339257F854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DC4EB315-2BCE-65AA-7A79-AFE70F76A0E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DD350D2-E531-57C2-E8FF-DB246A49425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FAD28-6F5E-478E-B16F-8EBF4290A2DB}" type="datetimeFigureOut">
              <a:rPr lang="fr-FR" smtClean="0"/>
              <a:t>21/05/2023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61286117-C4D5-86F4-59AC-D229BB6B691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21919B10-0083-5DA9-A56A-CDF6EF9F80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D1FB9-1AC1-4155-B762-1C44636CB2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225931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40A75E7-8E34-3116-A04F-77E132B394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DD6C9F8-0DC3-DEC0-2B02-33F8B82FDEE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7BA5F97E-75A6-BD59-47CB-A1B47C1935D2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FC03A5D9-26F6-4734-4BFF-89FDDA0FF31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56FAD28-6F5E-478E-B16F-8EBF4290A2DB}" type="datetimeFigureOut">
              <a:rPr lang="fr-FR" smtClean="0"/>
              <a:t>21/05/2023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95DD9FCC-A22F-1194-A9DD-498D0A8244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FF01F35C-E8CF-2800-DF88-E1B3C6D2377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ED1FB9-1AC1-4155-B762-1C44636CB2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1806931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3359941E-3C87-676B-5FD1-95C14D455E4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2A61A04C-4567-A492-EEF4-0DC7FA884D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3E103A7-FA6A-E53A-E340-72874375A99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56FAD28-6F5E-478E-B16F-8EBF4290A2DB}" type="datetimeFigureOut">
              <a:rPr lang="fr-FR" smtClean="0"/>
              <a:t>21/05/2023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AC9968F3-52BF-085D-6EB0-12DA24C46F7B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DF97E726-AEB4-4C5A-2340-AF8F2C5AE50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ED1FB9-1AC1-4155-B762-1C44636CB2A2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108920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 3">
            <a:extLst>
              <a:ext uri="{FF2B5EF4-FFF2-40B4-BE49-F238E27FC236}">
                <a16:creationId xmlns:a16="http://schemas.microsoft.com/office/drawing/2014/main" id="{387587CC-9A5E-A49B-F944-4C750F209B5C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68380" y="1999152"/>
            <a:ext cx="5760720" cy="377190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 4">
            <a:extLst>
              <a:ext uri="{FF2B5EF4-FFF2-40B4-BE49-F238E27FC236}">
                <a16:creationId xmlns:a16="http://schemas.microsoft.com/office/drawing/2014/main" id="{6029DC94-2475-4C41-1B7E-AB2A068A99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4684105"/>
            <a:ext cx="2872087" cy="2173895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Image 5" descr="Logo">
            <a:extLst>
              <a:ext uri="{FF2B5EF4-FFF2-40B4-BE49-F238E27FC236}">
                <a16:creationId xmlns:a16="http://schemas.microsoft.com/office/drawing/2014/main" id="{1F917531-B1D6-9369-1C9B-A2BD1AACCA5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2662654" cy="2695388"/>
          </a:xfrm>
          <a:prstGeom prst="rect">
            <a:avLst/>
          </a:prstGeom>
          <a:noFill/>
          <a:ln>
            <a:noFill/>
          </a:ln>
        </p:spPr>
      </p:pic>
      <p:sp>
        <p:nvSpPr>
          <p:cNvPr id="8" name="Sous-titre 7">
            <a:extLst>
              <a:ext uri="{FF2B5EF4-FFF2-40B4-BE49-F238E27FC236}">
                <a16:creationId xmlns:a16="http://schemas.microsoft.com/office/drawing/2014/main" id="{74C236C1-E03C-7F71-D0EA-65F23F630B2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697560" y="158089"/>
            <a:ext cx="8494440" cy="1576582"/>
          </a:xfrm>
        </p:spPr>
        <p:txBody>
          <a:bodyPr>
            <a:normAutofit/>
          </a:bodyPr>
          <a:lstStyle/>
          <a:p>
            <a:r>
              <a:rPr lang="fr-FR" sz="1800" dirty="0"/>
              <a:t>C’est avec impatience que tu attends la reprise des entrainements de natation. </a:t>
            </a:r>
          </a:p>
          <a:p>
            <a:r>
              <a:rPr lang="fr-FR" sz="1800" dirty="0"/>
              <a:t>En </a:t>
            </a:r>
            <a:r>
              <a:rPr lang="fr-FR" sz="1800" b="1" dirty="0"/>
              <a:t>Juin</a:t>
            </a:r>
            <a:r>
              <a:rPr lang="fr-FR" sz="1800" dirty="0"/>
              <a:t>: les samedis et les mercredis à partir de 18h30 à 20h.</a:t>
            </a:r>
          </a:p>
          <a:p>
            <a:r>
              <a:rPr lang="fr-FR" sz="1800" dirty="0"/>
              <a:t>Puis tous les jours du lundi au vendredi de </a:t>
            </a:r>
            <a:r>
              <a:rPr lang="fr-FR" sz="1800" b="1" dirty="0"/>
              <a:t>Juillet</a:t>
            </a:r>
            <a:r>
              <a:rPr lang="fr-FR" sz="1800" dirty="0"/>
              <a:t> à </a:t>
            </a:r>
            <a:r>
              <a:rPr lang="fr-FR" sz="1800" b="1" dirty="0"/>
              <a:t>Aout</a:t>
            </a:r>
            <a:r>
              <a:rPr lang="fr-FR" sz="1800" dirty="0"/>
              <a:t>.</a:t>
            </a:r>
          </a:p>
          <a:p>
            <a:r>
              <a:rPr lang="fr-FR" sz="1800" dirty="0"/>
              <a:t>Enfin les samedis ou les dimanches seront les jours de compétitions.</a:t>
            </a:r>
          </a:p>
          <a:p>
            <a:endParaRPr lang="fr-FR" sz="1600" dirty="0"/>
          </a:p>
          <a:p>
            <a:endParaRPr lang="fr-FR" sz="1600" dirty="0"/>
          </a:p>
          <a:p>
            <a:endParaRPr lang="fr-FR" dirty="0"/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D77305ED-7CD7-648E-AE9F-36DCA7AC7ACA}"/>
              </a:ext>
            </a:extLst>
          </p:cNvPr>
          <p:cNvSpPr txBox="1"/>
          <p:nvPr/>
        </p:nvSpPr>
        <p:spPr>
          <a:xfrm>
            <a:off x="0" y="2413337"/>
            <a:ext cx="6743834" cy="203132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fr-FR" dirty="0"/>
              <a:t>Toi aussi tu souhaites porter le magnifique bonnet « vache »,</a:t>
            </a:r>
          </a:p>
          <a:p>
            <a:r>
              <a:rPr lang="fr-FR" dirty="0"/>
              <a:t>alors tu es le/la bienvenu(e). </a:t>
            </a:r>
          </a:p>
          <a:p>
            <a:r>
              <a:rPr lang="fr-FR" b="1" u="sng" dirty="0"/>
              <a:t>Test d’entrée:</a:t>
            </a:r>
            <a:r>
              <a:rPr lang="fr-FR" b="1" dirty="0"/>
              <a:t> </a:t>
            </a:r>
            <a:r>
              <a:rPr lang="fr-FR" dirty="0"/>
              <a:t>le samedi 3 juin à 18h30 jusqu’à 19h30.</a:t>
            </a:r>
          </a:p>
          <a:p>
            <a:r>
              <a:rPr lang="fr-FR" u="sng" dirty="0"/>
              <a:t>Pré requis 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Avoir le 3eme triton ou savoir nager les 4 nages.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Ta présence régulière et obligatoire aux entrainements.</a:t>
            </a:r>
          </a:p>
          <a:p>
            <a:r>
              <a:rPr lang="fr-FR" dirty="0"/>
              <a:t>En t’inscrivant au club de natation, tu participerais aux compétitions.</a:t>
            </a:r>
          </a:p>
        </p:txBody>
      </p:sp>
    </p:spTree>
    <p:extLst>
      <p:ext uri="{BB962C8B-B14F-4D97-AF65-F5344CB8AC3E}">
        <p14:creationId xmlns:p14="http://schemas.microsoft.com/office/powerpoint/2010/main" val="2167089158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34</TotalTime>
  <Words>120</Words>
  <Application>Microsoft Office PowerPoint</Application>
  <PresentationFormat>Grand écran</PresentationFormat>
  <Paragraphs>12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Thème Office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33674066547</dc:creator>
  <cp:lastModifiedBy>Maxime QUOEX</cp:lastModifiedBy>
  <cp:revision>2</cp:revision>
  <dcterms:created xsi:type="dcterms:W3CDTF">2023-05-20T16:40:26Z</dcterms:created>
  <dcterms:modified xsi:type="dcterms:W3CDTF">2023-05-21T13:28:58Z</dcterms:modified>
</cp:coreProperties>
</file>